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5" r:id="rId5"/>
    <p:sldId id="260" r:id="rId6"/>
    <p:sldId id="261" r:id="rId7"/>
    <p:sldId id="262" r:id="rId8"/>
    <p:sldId id="266" r:id="rId9"/>
    <p:sldId id="263" r:id="rId10"/>
    <p:sldId id="267" r:id="rId11"/>
    <p:sldId id="269" r:id="rId12"/>
    <p:sldId id="25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2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Şennur\Desktop\c3ae2ff9-bc1c-43e1-8dc5-dc41f4c015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813" y="260648"/>
            <a:ext cx="3615659" cy="626469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Metin kutusu"/>
          <p:cNvSpPr txBox="1"/>
          <p:nvPr/>
        </p:nvSpPr>
        <p:spPr>
          <a:xfrm>
            <a:off x="179512" y="260648"/>
            <a:ext cx="4824536" cy="63367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tr-TR" sz="5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YÜZYILLAR </a:t>
            </a:r>
            <a:endParaRPr lang="tr-TR" sz="5000" b="1" i="1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tr-TR" sz="5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YAŞA </a:t>
            </a:r>
            <a:r>
              <a:rPr lang="tr-TR" sz="5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tr-TR" sz="5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5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23 NİSAN</a:t>
            </a:r>
            <a:endParaRPr lang="tr-TR" sz="5000" dirty="0">
              <a:ln w="190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11560" y="5733256"/>
            <a:ext cx="8064896" cy="9361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tr-TR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BUGÜN 23 </a:t>
            </a:r>
            <a:r>
              <a:rPr lang="tr-TR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NİSAN</a:t>
            </a:r>
            <a:endParaRPr lang="tr-TR" b="1" i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3" name="Picture 3" descr="C:\Users\Şennur\Downloads\WhatsApp Image 2020-04-21 at 22.24.23.jpeg"/>
          <p:cNvPicPr>
            <a:picLocks noChangeAspect="1" noChangeArrowheads="1"/>
          </p:cNvPicPr>
          <p:nvPr/>
        </p:nvPicPr>
        <p:blipFill>
          <a:blip r:embed="rId2" cstate="print"/>
          <a:srcRect l="5440" t="4714" r="4807" b="15157"/>
          <a:stretch>
            <a:fillRect/>
          </a:stretch>
        </p:blipFill>
        <p:spPr bwMode="auto">
          <a:xfrm>
            <a:off x="323528" y="260648"/>
            <a:ext cx="4320480" cy="5294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Şennur\Desktop\6e669cef-9b97-4795-a6fc-3bdec1b54d2e.jpg"/>
          <p:cNvPicPr>
            <a:picLocks noChangeAspect="1" noChangeArrowheads="1"/>
          </p:cNvPicPr>
          <p:nvPr/>
        </p:nvPicPr>
        <p:blipFill>
          <a:blip r:embed="rId3" cstate="print"/>
          <a:srcRect l="3780" t="18191" r="13077" b="4283"/>
          <a:stretch>
            <a:fillRect/>
          </a:stretch>
        </p:blipFill>
        <p:spPr bwMode="auto">
          <a:xfrm rot="931508">
            <a:off x="5204731" y="387033"/>
            <a:ext cx="3580830" cy="505341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Şennur\Desktop\6d885ae1-418b-40df-80fb-18922006d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427984" cy="477635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Şennur\Downloads\WhatsApp Image 2019-10-25 at 08.24.14.jpeg"/>
          <p:cNvPicPr>
            <a:picLocks noChangeAspect="1" noChangeArrowheads="1"/>
          </p:cNvPicPr>
          <p:nvPr/>
        </p:nvPicPr>
        <p:blipFill>
          <a:blip r:embed="rId3" cstate="print">
            <a:lum bright="-11000"/>
          </a:blip>
          <a:srcRect l="20453" t="2826" r="37250" b="62749"/>
          <a:stretch>
            <a:fillRect/>
          </a:stretch>
        </p:blipFill>
        <p:spPr bwMode="auto">
          <a:xfrm rot="20835133">
            <a:off x="461853" y="485565"/>
            <a:ext cx="3375109" cy="415466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Metin kutusu"/>
          <p:cNvSpPr txBox="1"/>
          <p:nvPr/>
        </p:nvSpPr>
        <p:spPr>
          <a:xfrm>
            <a:off x="2267744" y="5755322"/>
            <a:ext cx="6624736" cy="9140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tr-TR" sz="3000" b="1" i="1" dirty="0" smtClean="0">
                <a:solidFill>
                  <a:srgbClr val="FF0000"/>
                </a:solidFill>
                <a:latin typeface="Comic Sans MS" pitchFamily="66" charset="0"/>
              </a:rPr>
              <a:t>YARININ BÜYÜĞÜDÜR</a:t>
            </a:r>
            <a:endParaRPr lang="tr-TR" sz="30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23528" y="4941168"/>
            <a:ext cx="3576825" cy="8640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tr-TR" sz="2000" b="1" i="1" dirty="0" smtClean="0">
                <a:solidFill>
                  <a:srgbClr val="FF0000"/>
                </a:solidFill>
                <a:latin typeface="Comic Sans MS" pitchFamily="66" charset="0"/>
              </a:rPr>
              <a:t>BUGÜNÜN KÜÇÜĞÜ </a:t>
            </a:r>
          </a:p>
        </p:txBody>
      </p:sp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Şennur\Desktop\WhatsApp Image 2020-04-21 at 19.51.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4171964" cy="518457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Şennur\Desktop\musti.jpg"/>
          <p:cNvPicPr>
            <a:picLocks noChangeAspect="1" noChangeArrowheads="1"/>
          </p:cNvPicPr>
          <p:nvPr/>
        </p:nvPicPr>
        <p:blipFill>
          <a:blip r:embed="rId3" cstate="print"/>
          <a:srcRect t="31429"/>
          <a:stretch>
            <a:fillRect/>
          </a:stretch>
        </p:blipFill>
        <p:spPr bwMode="auto">
          <a:xfrm>
            <a:off x="4499992" y="692696"/>
            <a:ext cx="4440939" cy="345638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Metin kutusu"/>
          <p:cNvSpPr txBox="1"/>
          <p:nvPr/>
        </p:nvSpPr>
        <p:spPr>
          <a:xfrm>
            <a:off x="4461332" y="4509120"/>
            <a:ext cx="4503156" cy="19442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tr-TR" sz="45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TEŞEKKÜRLER </a:t>
            </a:r>
          </a:p>
          <a:p>
            <a:pPr algn="ctr"/>
            <a:r>
              <a:rPr lang="tr-TR" sz="45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ATATÜRK</a:t>
            </a:r>
            <a:endParaRPr lang="tr-TR" sz="4500" b="1" i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-27384"/>
            <a:ext cx="9144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/>
              <a:t>                                           </a:t>
            </a:r>
            <a:r>
              <a:rPr lang="tr-TR" sz="3000" b="1" i="1" dirty="0" smtClean="0">
                <a:solidFill>
                  <a:srgbClr val="FF0000"/>
                </a:solidFill>
              </a:rPr>
              <a:t>ÇİFTLİKTE </a:t>
            </a:r>
            <a:r>
              <a:rPr lang="tr-TR" sz="3000" b="1" i="1" dirty="0" smtClean="0">
                <a:solidFill>
                  <a:srgbClr val="FF0000"/>
                </a:solidFill>
              </a:rPr>
              <a:t>23 NİSAN</a:t>
            </a:r>
          </a:p>
          <a:p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  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    Gökkuşağı 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Çiftliği’nde çok güzel bir gündü. Çünkü bugün 23 Nisan’dı. Hayvanların lideri Boğa </a:t>
            </a:r>
            <a:r>
              <a:rPr lang="tr-TR" sz="2500" b="1" i="1" dirty="0" err="1" smtClean="0">
                <a:solidFill>
                  <a:schemeClr val="tx2"/>
                </a:solidFill>
                <a:latin typeface="Comic Sans MS" pitchFamily="66" charset="0"/>
              </a:rPr>
              <a:t>Mömö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 herkese bir görev verdi. Kuşlar ahırı süsleyecek, koyunlar şarkı söyleyecek, keçiler dans edecek, ineklerse yemek hazırlayacaktı.</a:t>
            </a:r>
          </a:p>
          <a:p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     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Bütün 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bu hazırlıklar çok uzun sürdü. Gösteride hayvanların hepsi çok eğlendi ama çok da 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yoruldular.En 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sonunda bütün hayvanlar derin bir uykuya daldı.</a:t>
            </a:r>
          </a:p>
          <a:p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     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Hayvanlar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, rüyalarında okul bahçesinde 23 Nisan’ı kutlamak için toplanmış çocuklar gördüler. Çocuklar tören kıyafetlerini giyip öğretmenleri eşliğinde dans ediyorlardı. Okul bahçesinde coşkulu bir kutlama 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vardı.Tıpkı </a:t>
            </a:r>
            <a:r>
              <a:rPr lang="tr-TR" sz="2500" b="1" i="1" dirty="0" smtClean="0">
                <a:solidFill>
                  <a:schemeClr val="tx2"/>
                </a:solidFill>
                <a:latin typeface="Comic Sans MS" pitchFamily="66" charset="0"/>
              </a:rPr>
              <a:t>Gökkuşağı Çiftliği’nde olduğu gibi…</a:t>
            </a:r>
          </a:p>
          <a:p>
            <a:pPr algn="ctr"/>
            <a:r>
              <a:rPr lang="tr-TR" sz="2500" b="1" i="1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tr-TR" sz="25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700" b="1" i="1" dirty="0" smtClean="0">
                <a:solidFill>
                  <a:srgbClr val="FF0000"/>
                </a:solidFill>
                <a:latin typeface="Comic Sans MS" pitchFamily="66" charset="0"/>
              </a:rPr>
              <a:t>Rüyalar </a:t>
            </a:r>
            <a:r>
              <a:rPr lang="tr-TR" sz="2700" b="1" i="1" dirty="0" smtClean="0">
                <a:solidFill>
                  <a:srgbClr val="FF0000"/>
                </a:solidFill>
                <a:latin typeface="Comic Sans MS" pitchFamily="66" charset="0"/>
              </a:rPr>
              <a:t>gerçek, gerçekler rüya olsun.</a:t>
            </a:r>
          </a:p>
          <a:p>
            <a:pPr algn="ctr"/>
            <a:r>
              <a:rPr lang="tr-TR" sz="2700" b="1" i="1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tr-TR" sz="2700" b="1" i="1" dirty="0" smtClean="0">
                <a:solidFill>
                  <a:srgbClr val="FF0000"/>
                </a:solidFill>
                <a:latin typeface="Comic Sans MS" pitchFamily="66" charset="0"/>
              </a:rPr>
              <a:t>23 </a:t>
            </a:r>
            <a:r>
              <a:rPr lang="tr-TR" sz="2700" b="1" i="1" dirty="0" smtClean="0">
                <a:solidFill>
                  <a:srgbClr val="FF0000"/>
                </a:solidFill>
                <a:latin typeface="Comic Sans MS" pitchFamily="66" charset="0"/>
              </a:rPr>
              <a:t>Nisan 100. yılında hepimize kutlu olsun</a:t>
            </a:r>
            <a:r>
              <a:rPr lang="tr-TR" sz="2700" b="1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tr-TR" sz="2800" b="1" i="1" dirty="0" smtClean="0">
                <a:solidFill>
                  <a:schemeClr val="tx2"/>
                </a:solidFill>
                <a:latin typeface="Comic Sans MS" pitchFamily="66" charset="0"/>
              </a:rPr>
              <a:t>                                         Ayaz DOĞAN</a:t>
            </a:r>
            <a:endParaRPr lang="tr-TR" sz="2800" b="1" i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tr-TR" sz="2500" b="1" i="1" dirty="0"/>
          </a:p>
        </p:txBody>
      </p:sp>
    </p:spTree>
  </p:cSld>
  <p:clrMapOvr>
    <a:masterClrMapping/>
  </p:clrMapOvr>
  <p:transition spd="slow" advTm="45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251520" y="332656"/>
            <a:ext cx="4104456" cy="61926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tr-TR" sz="30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30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Rüyalar </a:t>
            </a:r>
            <a:r>
              <a:rPr lang="tr-TR" sz="30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gerçek, gerçekler rüya olsun.</a:t>
            </a:r>
          </a:p>
          <a:p>
            <a:pPr algn="ctr"/>
            <a:r>
              <a:rPr lang="tr-TR" sz="30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tr-TR" sz="30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23 </a:t>
            </a:r>
            <a:r>
              <a:rPr lang="tr-TR" sz="30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Nisan </a:t>
            </a:r>
            <a:r>
              <a:rPr lang="tr-TR" sz="30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100.yılında hepimize kutlu olsun</a:t>
            </a:r>
            <a:r>
              <a:rPr lang="tr-TR" sz="30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tr-TR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2" descr="C:\Users\Şennur\Desktop\WhatsApp Image 2020-04-21 at 19.51.59 (2).jpeg"/>
          <p:cNvPicPr>
            <a:picLocks noChangeAspect="1" noChangeArrowheads="1"/>
          </p:cNvPicPr>
          <p:nvPr/>
        </p:nvPicPr>
        <p:blipFill>
          <a:blip r:embed="rId2" cstate="print"/>
          <a:srcRect l="5363" r="3030"/>
          <a:stretch>
            <a:fillRect/>
          </a:stretch>
        </p:blipFill>
        <p:spPr bwMode="auto">
          <a:xfrm>
            <a:off x="4571998" y="620687"/>
            <a:ext cx="4392489" cy="554461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Şennur\Desktop\WhatsApp Image 2020-04-21 at 19.15.3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420380" cy="60806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3491880" y="4869160"/>
            <a:ext cx="5467909" cy="20882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tr-TR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İŞTE ULUSAL </a:t>
            </a:r>
            <a:r>
              <a:rPr lang="tr-TR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EGEMENLİK</a:t>
            </a:r>
            <a:endParaRPr lang="tr-TR" sz="3000" b="1" i="1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tr-TR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İŞTE ÇOCUK </a:t>
            </a:r>
            <a:r>
              <a:rPr lang="tr-TR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BAYRAMI</a:t>
            </a:r>
            <a:endParaRPr lang="tr-TR" sz="3000" b="1" i="1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9" name="Picture 3" descr="C:\Users\Şennur\Desktop\WhatsApp Image 2020-04-21 at 21.33.32.jpeg"/>
          <p:cNvPicPr>
            <a:picLocks noChangeAspect="1" noChangeArrowheads="1"/>
          </p:cNvPicPr>
          <p:nvPr/>
        </p:nvPicPr>
        <p:blipFill>
          <a:blip r:embed="rId3" cstate="print"/>
          <a:srcRect l="5634" r="5634" b="4851"/>
          <a:stretch>
            <a:fillRect/>
          </a:stretch>
        </p:blipFill>
        <p:spPr bwMode="auto">
          <a:xfrm rot="1480451">
            <a:off x="3243332" y="525217"/>
            <a:ext cx="5996875" cy="361716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Şennur\Desktop\tuğçe.jpg"/>
          <p:cNvPicPr>
            <a:picLocks noChangeAspect="1" noChangeArrowheads="1"/>
          </p:cNvPicPr>
          <p:nvPr/>
        </p:nvPicPr>
        <p:blipFill>
          <a:blip r:embed="rId2" cstate="print"/>
          <a:srcRect l="9988" r="3857"/>
          <a:stretch>
            <a:fillRect/>
          </a:stretch>
        </p:blipFill>
        <p:spPr bwMode="auto">
          <a:xfrm>
            <a:off x="467544" y="403881"/>
            <a:ext cx="4032448" cy="504134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Metin kutusu"/>
          <p:cNvSpPr txBox="1"/>
          <p:nvPr/>
        </p:nvSpPr>
        <p:spPr>
          <a:xfrm>
            <a:off x="107645" y="5805264"/>
            <a:ext cx="9000859" cy="9361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tr-TR" sz="30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İYİ Kİ VARSIN 23 NİSAN</a:t>
            </a:r>
            <a:endParaRPr lang="tr-TR" sz="3000" b="1" i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Şennur\Desktop\WhatsApp Image 2020-04-21 at 20.38.35.jpeg"/>
          <p:cNvPicPr>
            <a:picLocks noChangeAspect="1" noChangeArrowheads="1"/>
          </p:cNvPicPr>
          <p:nvPr/>
        </p:nvPicPr>
        <p:blipFill>
          <a:blip r:embed="rId3" cstate="print"/>
          <a:srcRect l="1932" t="3756" b="30524"/>
          <a:stretch>
            <a:fillRect/>
          </a:stretch>
        </p:blipFill>
        <p:spPr bwMode="auto">
          <a:xfrm>
            <a:off x="5148064" y="404664"/>
            <a:ext cx="3654889" cy="504056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Şennur\Desktop\karakaş.jpg"/>
          <p:cNvPicPr>
            <a:picLocks noChangeAspect="1" noChangeArrowheads="1"/>
          </p:cNvPicPr>
          <p:nvPr/>
        </p:nvPicPr>
        <p:blipFill>
          <a:blip r:embed="rId2" cstate="print"/>
          <a:srcRect b="31049"/>
          <a:stretch>
            <a:fillRect/>
          </a:stretch>
        </p:blipFill>
        <p:spPr bwMode="auto">
          <a:xfrm>
            <a:off x="557191" y="332656"/>
            <a:ext cx="3798785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1691680" y="5192032"/>
            <a:ext cx="5872120" cy="14773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tr-TR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BİZ </a:t>
            </a:r>
            <a:r>
              <a:rPr lang="tr-TR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TÜRKİYE’YİZ</a:t>
            </a:r>
            <a:endParaRPr lang="tr-TR" sz="3000" b="1" i="1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tr-TR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VATAN BİZİM </a:t>
            </a:r>
            <a:r>
              <a:rPr lang="tr-TR" sz="30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KALBİMİZDE</a:t>
            </a:r>
            <a:endParaRPr lang="tr-TR" sz="3000" b="1" i="1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Şennur\Desktop\ba2998dd-02eb-44c0-9097-e1655a6cca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7"/>
            <a:ext cx="3456384" cy="4608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Şennur\Desktop\WhatsApp Image 2020-04-21 at 21.00.50.jpeg"/>
          <p:cNvPicPr>
            <a:picLocks noChangeAspect="1" noChangeArrowheads="1"/>
          </p:cNvPicPr>
          <p:nvPr/>
        </p:nvPicPr>
        <p:blipFill>
          <a:blip r:embed="rId2" cstate="print"/>
          <a:srcRect l="17857" t="13393" r="10714" b="16455"/>
          <a:stretch>
            <a:fillRect/>
          </a:stretch>
        </p:blipFill>
        <p:spPr bwMode="auto">
          <a:xfrm>
            <a:off x="323528" y="325887"/>
            <a:ext cx="3744416" cy="4903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1331640" y="5428962"/>
            <a:ext cx="67922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YOLUMUZ ATA </a:t>
            </a:r>
            <a:r>
              <a:rPr lang="tr-TR" sz="40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YOLUDUR</a:t>
            </a:r>
          </a:p>
          <a:p>
            <a:pPr algn="ctr"/>
            <a:r>
              <a:rPr lang="tr-TR" sz="40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ANT İÇMİŞİZ</a:t>
            </a:r>
            <a:endParaRPr lang="tr-TR" sz="4000" b="1" i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8" name="Picture 3" descr="C:\Users\Şennur\Desktop\WhatsApp Image 2020-04-21 at 19.51.59 (3).jpeg"/>
          <p:cNvPicPr>
            <a:picLocks noChangeAspect="1" noChangeArrowheads="1"/>
          </p:cNvPicPr>
          <p:nvPr/>
        </p:nvPicPr>
        <p:blipFill>
          <a:blip r:embed="rId3" cstate="print"/>
          <a:srcRect l="5016"/>
          <a:stretch>
            <a:fillRect/>
          </a:stretch>
        </p:blipFill>
        <p:spPr bwMode="auto">
          <a:xfrm rot="984758">
            <a:off x="4288091" y="496817"/>
            <a:ext cx="4783706" cy="377723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44016" y="5408056"/>
            <a:ext cx="8892480" cy="1045280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9673"/>
              </a:avLst>
            </a:prstTxWarp>
            <a:spAutoFit/>
          </a:bodyPr>
          <a:lstStyle/>
          <a:p>
            <a:pPr algn="ctr"/>
            <a:r>
              <a:rPr lang="tr-TR" sz="30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SEN VARSIN </a:t>
            </a:r>
            <a:r>
              <a:rPr lang="tr-TR" sz="30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ATATÜRK'ÜM</a:t>
            </a:r>
            <a:endParaRPr lang="tr-TR" sz="3000" b="1" i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9" name="Picture 3" descr="C:\Users\Şennur\Desktop\WhatsApp Image 2020-04-21 at 21.53.47.jpeg"/>
          <p:cNvPicPr>
            <a:picLocks noChangeAspect="1" noChangeArrowheads="1"/>
          </p:cNvPicPr>
          <p:nvPr/>
        </p:nvPicPr>
        <p:blipFill>
          <a:blip r:embed="rId2" cstate="print"/>
          <a:srcRect l="2333" t="16902" b="8283"/>
          <a:stretch>
            <a:fillRect/>
          </a:stretch>
        </p:blipFill>
        <p:spPr bwMode="auto">
          <a:xfrm>
            <a:off x="5292080" y="404664"/>
            <a:ext cx="3014766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Users\Şennur\Downloads\WhatsApp Image 2020-04-21 at 21.23.09.jpeg"/>
          <p:cNvPicPr>
            <a:picLocks noChangeAspect="1" noChangeArrowheads="1"/>
          </p:cNvPicPr>
          <p:nvPr/>
        </p:nvPicPr>
        <p:blipFill>
          <a:blip r:embed="rId3" cstate="print"/>
          <a:srcRect t="6803" r="6818" b="13778"/>
          <a:stretch>
            <a:fillRect/>
          </a:stretch>
        </p:blipFill>
        <p:spPr bwMode="auto">
          <a:xfrm>
            <a:off x="941834" y="404664"/>
            <a:ext cx="3198118" cy="4848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23528" y="332656"/>
            <a:ext cx="4032448" cy="58326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fr-FR" sz="30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ATAMDAN </a:t>
            </a:r>
            <a:endParaRPr lang="tr-TR" sz="3000" b="1" i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sz="30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EN </a:t>
            </a:r>
            <a:r>
              <a:rPr lang="fr-FR" sz="30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BÜYÜK </a:t>
            </a:r>
            <a:endParaRPr lang="tr-TR" sz="3000" b="1" i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sz="30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ARMAĞAN</a:t>
            </a:r>
            <a:endParaRPr lang="tr-TR" sz="3000" i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3" name="Picture 5" descr="C:\Users\Şennur\Downloads\WhatsApp Image 2020-04-21 at 22.01.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404664"/>
            <a:ext cx="4374485" cy="583264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572000" y="4005064"/>
            <a:ext cx="4427984" cy="244827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tr-TR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BİZLER </a:t>
            </a:r>
            <a:endParaRPr lang="tr-TR" b="1" i="1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tr-TR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ATATÜRK </a:t>
            </a:r>
          </a:p>
          <a:p>
            <a:pPr algn="ctr"/>
            <a:r>
              <a:rPr lang="tr-TR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ÇOCUKLARIYIZ</a:t>
            </a:r>
            <a:endParaRPr lang="tr-TR" b="1" i="1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Şennur\Desktop\WhatsApp Image 2020-04-21 at 21.32.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266475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Şennur\Desktop\WhatsApp Image 2020-04-21 at 21.53.35.jpeg"/>
          <p:cNvPicPr>
            <a:picLocks noChangeAspect="1" noChangeArrowheads="1"/>
          </p:cNvPicPr>
          <p:nvPr/>
        </p:nvPicPr>
        <p:blipFill>
          <a:blip r:embed="rId3" cstate="print"/>
          <a:srcRect l="15012" t="36323" r="37663" b="19288"/>
          <a:stretch>
            <a:fillRect/>
          </a:stretch>
        </p:blipFill>
        <p:spPr bwMode="auto">
          <a:xfrm rot="927517">
            <a:off x="4804364" y="267615"/>
            <a:ext cx="3821070" cy="338437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7000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180</Words>
  <Application>Microsoft Office PowerPoint</Application>
  <PresentationFormat>Ekran Gösterisi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Şennur</dc:creator>
  <cp:lastModifiedBy>Şennur</cp:lastModifiedBy>
  <cp:revision>23</cp:revision>
  <dcterms:created xsi:type="dcterms:W3CDTF">2020-04-21T17:12:26Z</dcterms:created>
  <dcterms:modified xsi:type="dcterms:W3CDTF">2020-04-21T20:10:52Z</dcterms:modified>
</cp:coreProperties>
</file>