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8" r:id="rId2"/>
    <p:sldId id="256" r:id="rId3"/>
    <p:sldId id="258" r:id="rId4"/>
    <p:sldId id="260" r:id="rId5"/>
    <p:sldId id="261" r:id="rId6"/>
    <p:sldId id="262" r:id="rId7"/>
    <p:sldId id="278" r:id="rId8"/>
    <p:sldId id="263" r:id="rId9"/>
    <p:sldId id="264" r:id="rId10"/>
    <p:sldId id="266" r:id="rId11"/>
    <p:sldId id="267" r:id="rId12"/>
    <p:sldId id="269" r:id="rId13"/>
    <p:sldId id="270" r:id="rId14"/>
    <p:sldId id="279" r:id="rId15"/>
    <p:sldId id="273" r:id="rId16"/>
    <p:sldId id="280" r:id="rId17"/>
    <p:sldId id="281" r:id="rId18"/>
    <p:sldId id="287" r:id="rId19"/>
    <p:sldId id="28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566"/>
    <a:srgbClr val="C0C4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307D-1848-43EB-8F1E-048C0A8C03D7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2F3D2-EC24-4DE6-8E0F-3257810360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2F3D2-EC24-4DE6-8E0F-3257810360EA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16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6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43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6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14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0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41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2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14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07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63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43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B645-252B-4FE7-8CA6-5271E32689B4}" type="datetimeFigureOut">
              <a:rPr lang="tr-TR" smtClean="0"/>
              <a:t>23.04.2020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8BBE-5FA0-40C2-ACF9-98A0EB57C2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4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66653" y="1143000"/>
            <a:ext cx="92159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YÜZYILLAR YAŞA</a:t>
            </a:r>
          </a:p>
          <a:p>
            <a:pPr algn="ctr"/>
            <a:r>
              <a:rPr lang="tr-TR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23 NİSAN</a:t>
            </a:r>
            <a:endParaRPr lang="tr-TR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819399" y="4210050"/>
            <a:ext cx="6710491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8800" dirty="0" smtClean="0">
                <a:latin typeface="Comic Sans MS" panose="030F0702030302020204" pitchFamily="66" charset="0"/>
              </a:rPr>
              <a:t>2/E SINIFI</a:t>
            </a:r>
            <a:endParaRPr lang="tr-TR" sz="8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24">
        <p14:window dir="vert"/>
      </p:transition>
    </mc:Choice>
    <mc:Fallback xmlns="">
      <p:transition spd="slow" advClick="0" advTm="4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1782" r="376" b="-6125"/>
          <a:stretch/>
        </p:blipFill>
        <p:spPr>
          <a:xfrm>
            <a:off x="379922" y="333828"/>
            <a:ext cx="4269629" cy="67999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4649551" y="1465943"/>
            <a:ext cx="7542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BUGÜN </a:t>
            </a:r>
          </a:p>
          <a:p>
            <a:endParaRPr lang="tr-TR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BİR BAŞKA AYDINLIK YERYÜZÜ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775200" y="3585029"/>
            <a:ext cx="5726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DAHA MAVİ GÖKYÜZÜ…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70">
        <p14:window dir="vert"/>
      </p:transition>
    </mc:Choice>
    <mc:Fallback xmlns="">
      <p:transition spd="slow" advTm="37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t="1214" r="-3562" b="-14684"/>
          <a:stretch/>
        </p:blipFill>
        <p:spPr>
          <a:xfrm>
            <a:off x="449942" y="203198"/>
            <a:ext cx="4717144" cy="6785429"/>
          </a:xfrm>
          <a:prstGeom prst="rect">
            <a:avLst/>
          </a:prstGeom>
          <a:ln w="12700"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4" t="1272" r="7108"/>
          <a:stretch/>
        </p:blipFill>
        <p:spPr>
          <a:xfrm>
            <a:off x="6763655" y="449943"/>
            <a:ext cx="4165601" cy="56315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Ders_Sanki_Her_Tarafta_Var_Bir_Dugun_23_Nisan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62">
        <p14:window dir="vert"/>
      </p:transition>
    </mc:Choice>
    <mc:Fallback xmlns="">
      <p:transition spd="slow" advTm="52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9" t="5814" r="5907" b="6860"/>
          <a:stretch/>
        </p:blipFill>
        <p:spPr>
          <a:xfrm>
            <a:off x="283765" y="589337"/>
            <a:ext cx="5136239" cy="5169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16296" r="9365" b="10476"/>
          <a:stretch/>
        </p:blipFill>
        <p:spPr>
          <a:xfrm>
            <a:off x="6971393" y="412213"/>
            <a:ext cx="4393294" cy="552368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2851885" y="5935898"/>
            <a:ext cx="6662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VATAN BİZİM KALBİMİZDE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70">
        <p14:window dir="vert"/>
      </p:transition>
    </mc:Choice>
    <mc:Fallback xmlns="">
      <p:transition spd="slow" advTm="17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21841" r="-10018" b="8887"/>
          <a:stretch/>
        </p:blipFill>
        <p:spPr>
          <a:xfrm>
            <a:off x="1451428" y="699770"/>
            <a:ext cx="4496689" cy="5367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r="1799"/>
          <a:stretch/>
        </p:blipFill>
        <p:spPr>
          <a:xfrm>
            <a:off x="7068456" y="699770"/>
            <a:ext cx="3962401" cy="557004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Dikdörtgen 5"/>
          <p:cNvSpPr/>
          <p:nvPr/>
        </p:nvSpPr>
        <p:spPr>
          <a:xfrm>
            <a:off x="5493425" y="902970"/>
            <a:ext cx="15750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HEP</a:t>
            </a:r>
          </a:p>
          <a:p>
            <a:r>
              <a:rPr lang="tr-TR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ÇOCUK </a:t>
            </a:r>
          </a:p>
          <a:p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KAL!  </a:t>
            </a:r>
            <a:endParaRPr lang="tr-TR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65">
        <p14:window dir="vert"/>
      </p:transition>
    </mc:Choice>
    <mc:Fallback xmlns="">
      <p:transition spd="slow" advTm="1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46744" y="624115"/>
            <a:ext cx="1076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BAYRAMIN ADI ÇOCUK KENDİSİ BÜYÜK</a:t>
            </a:r>
            <a:endParaRPr lang="tr-TR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4977" r="1816" b="10899"/>
          <a:stretch/>
        </p:blipFill>
        <p:spPr>
          <a:xfrm>
            <a:off x="7335616" y="1554831"/>
            <a:ext cx="3256184" cy="475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9" t="11945" r="21875" b="7500"/>
          <a:stretch/>
        </p:blipFill>
        <p:spPr>
          <a:xfrm>
            <a:off x="2376354" y="1712514"/>
            <a:ext cx="3572127" cy="48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37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8">
        <p14:window dir="vert"/>
      </p:transition>
    </mc:Choice>
    <mc:Fallback xmlns="">
      <p:transition spd="slow" advTm="8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t="10159" r="6262" b="6032"/>
          <a:stretch/>
        </p:blipFill>
        <p:spPr>
          <a:xfrm>
            <a:off x="493487" y="348343"/>
            <a:ext cx="3585027" cy="5747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4591050" y="2763976"/>
            <a:ext cx="649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SEN VARSIN ATATÜRK’ÜM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91050" y="1009650"/>
            <a:ext cx="82500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SOKAKLARDA BAHAR HAVASI..</a:t>
            </a:r>
          </a:p>
          <a:p>
            <a:r>
              <a:rPr lang="tr-TR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İÇİMİZDE </a:t>
            </a:r>
          </a:p>
          <a:p>
            <a:r>
              <a:rPr lang="tr-TR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ATA’YA SEVGİ,ATAYA SAYGI</a:t>
            </a:r>
          </a:p>
          <a:p>
            <a:endParaRPr lang="tr-TR" sz="30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tr-TR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318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555" r="7003" b="16390"/>
          <a:stretch/>
        </p:blipFill>
        <p:spPr>
          <a:xfrm>
            <a:off x="3486150" y="533401"/>
            <a:ext cx="5810250" cy="5695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73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1944" r="22962" b="10000"/>
          <a:stretch/>
        </p:blipFill>
        <p:spPr>
          <a:xfrm>
            <a:off x="8534400" y="503723"/>
            <a:ext cx="3200400" cy="588645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7778" r="13333"/>
          <a:stretch/>
        </p:blipFill>
        <p:spPr>
          <a:xfrm>
            <a:off x="838200" y="503723"/>
            <a:ext cx="3219449" cy="58864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Dikdörtgen 4"/>
          <p:cNvSpPr/>
          <p:nvPr/>
        </p:nvSpPr>
        <p:spPr>
          <a:xfrm>
            <a:off x="4686300" y="2787134"/>
            <a:ext cx="35237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ŞANLI </a:t>
            </a:r>
          </a:p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BAYRAĞIMMM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91050" y="249555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SEVGİ, SAYGI, UMUT DOLUYUZ</a:t>
            </a:r>
          </a:p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DOĞRULUKTUR YOLUMUZ!!!</a:t>
            </a:r>
          </a:p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HEM ÇALIŞKAN ,HEM DÜRÜST </a:t>
            </a:r>
          </a:p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ATATÜRK ÇOCUKLARIYIZ!!!</a:t>
            </a:r>
          </a:p>
          <a:p>
            <a:endParaRPr lang="tr-TR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SÖNMEYEN IŞIKLARIZ</a:t>
            </a:r>
          </a:p>
          <a:p>
            <a:endParaRPr lang="tr-TR" sz="3600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t="10278" r="7844" b="14999"/>
          <a:stretch/>
        </p:blipFill>
        <p:spPr>
          <a:xfrm>
            <a:off x="190500" y="383883"/>
            <a:ext cx="4248150" cy="5578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-833" r="9630" b="4999"/>
          <a:stretch/>
        </p:blipFill>
        <p:spPr>
          <a:xfrm>
            <a:off x="400050" y="678597"/>
            <a:ext cx="3543300" cy="5295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Metin kutusu 3"/>
          <p:cNvSpPr txBox="1"/>
          <p:nvPr/>
        </p:nvSpPr>
        <p:spPr>
          <a:xfrm>
            <a:off x="4362450" y="895350"/>
            <a:ext cx="7641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TEŞEKKÜRLER ATATÜRK</a:t>
            </a:r>
            <a:endParaRPr lang="tr-TR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36716" r="3029" b="36895"/>
          <a:stretch/>
        </p:blipFill>
        <p:spPr>
          <a:xfrm>
            <a:off x="5311531" y="2457450"/>
            <a:ext cx="5604120" cy="3733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358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000">
        <p14:window dir="vert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90650" y="-152400"/>
            <a:ext cx="9144000" cy="2363876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YÜZYILLAR YAŞA </a:t>
            </a:r>
            <a:br>
              <a:rPr lang="tr-TR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23 NİSAN</a:t>
            </a:r>
            <a:endParaRPr lang="tr-TR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38300" y="2888632"/>
            <a:ext cx="9144000" cy="165576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-5330" r="-824" b="22456"/>
          <a:stretch/>
        </p:blipFill>
        <p:spPr>
          <a:xfrm>
            <a:off x="1638300" y="2343150"/>
            <a:ext cx="9370807" cy="4208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Ders_Sanki_Her_Tarafta_Var_Bir_Dugun_23_Nisan1 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3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44">
        <p14:window dir="vert"/>
      </p:transition>
    </mc:Choice>
    <mc:Fallback xmlns="">
      <p:transition spd="slow" advTm="80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r="4611" b="4162"/>
          <a:stretch/>
        </p:blipFill>
        <p:spPr>
          <a:xfrm>
            <a:off x="370938" y="666231"/>
            <a:ext cx="3434499" cy="54569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3775302" y="2396622"/>
            <a:ext cx="4078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BİZLER 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ATATÜRK</a:t>
            </a:r>
          </a:p>
          <a:p>
            <a:pPr algn="ctr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ÇOCUKLARIYIZ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5492" r="-1783"/>
          <a:stretch/>
        </p:blipFill>
        <p:spPr>
          <a:xfrm>
            <a:off x="7746696" y="495106"/>
            <a:ext cx="3974270" cy="56281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es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27">
        <p14:window dir="vert"/>
      </p:transition>
    </mc:Choice>
    <mc:Fallback xmlns="">
      <p:transition spd="slow" advTm="3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9" r="2837" b="-100"/>
          <a:stretch/>
        </p:blipFill>
        <p:spPr>
          <a:xfrm>
            <a:off x="641351" y="1028700"/>
            <a:ext cx="4597400" cy="4781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4760686" y="2699657"/>
            <a:ext cx="6487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ATAMDAN </a:t>
            </a:r>
          </a:p>
          <a:p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EN BÜYÜK                                               </a:t>
            </a:r>
          </a:p>
          <a:p>
            <a:r>
              <a:rPr lang="tr-TR" sz="4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ARMAĞAN  </a:t>
            </a:r>
            <a:endParaRPr lang="tr-TR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19">
        <p14:window dir="vert"/>
      </p:transition>
    </mc:Choice>
    <mc:Fallback xmlns="">
      <p:transition spd="slow" advTm="35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19049" r="-10277" b="3135"/>
          <a:stretch/>
        </p:blipFill>
        <p:spPr>
          <a:xfrm>
            <a:off x="3962116" y="326188"/>
            <a:ext cx="3610326" cy="4891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Metin kutusu 2"/>
          <p:cNvSpPr txBox="1"/>
          <p:nvPr/>
        </p:nvSpPr>
        <p:spPr>
          <a:xfrm>
            <a:off x="210162" y="2771845"/>
            <a:ext cx="3236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KALBİMİZDE </a:t>
            </a:r>
          </a:p>
          <a:p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tr-TR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tr-TR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                 </a:t>
            </a:r>
          </a:p>
          <a:p>
            <a:endParaRPr lang="tr-TR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 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067092" y="837978"/>
            <a:ext cx="257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SEVGİ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940800" y="1799771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KARDEŞLİK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130469" y="3048000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DOSTLUK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701143" y="5704115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23 NİSAN</a:t>
            </a:r>
            <a:endParaRPr lang="tr-TR" sz="4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30">
        <p14:window dir="vert"/>
      </p:transition>
    </mc:Choice>
    <mc:Fallback xmlns="">
      <p:transition spd="slow" advTm="2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r="4251" b="6666"/>
          <a:stretch/>
        </p:blipFill>
        <p:spPr>
          <a:xfrm>
            <a:off x="7606302" y="348343"/>
            <a:ext cx="3250384" cy="609600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Metin kutusu 2"/>
          <p:cNvSpPr txBox="1"/>
          <p:nvPr/>
        </p:nvSpPr>
        <p:spPr>
          <a:xfrm>
            <a:off x="552364" y="1596571"/>
            <a:ext cx="67201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ARKADAŞLAR,SEVİNELİM </a:t>
            </a:r>
          </a:p>
          <a:p>
            <a:pPr algn="just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HEP GÜLELİM ,</a:t>
            </a:r>
          </a:p>
          <a:p>
            <a:pPr algn="just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EĞLENELİM ;</a:t>
            </a:r>
          </a:p>
          <a:p>
            <a:pPr algn="just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SIKILMASIN HİÇ CANIMIZ</a:t>
            </a:r>
          </a:p>
          <a:p>
            <a:pPr algn="just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ÇÜNKÜ </a:t>
            </a:r>
          </a:p>
          <a:p>
            <a:pPr algn="just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BUGÜÜN</a:t>
            </a:r>
          </a:p>
          <a:p>
            <a:pPr algn="just"/>
            <a:r>
              <a:rPr lang="tr-T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BİZİM BAYRAMIMIZ! 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57">
        <p14:window dir="vert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8613" r="6406" b="9444"/>
          <a:stretch/>
        </p:blipFill>
        <p:spPr>
          <a:xfrm>
            <a:off x="695487" y="969010"/>
            <a:ext cx="10544013" cy="5184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38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28">
        <p14:window dir="vert"/>
      </p:transition>
    </mc:Choice>
    <mc:Fallback xmlns="">
      <p:transition spd="slow" advTm="2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2" r="3657" b="24214"/>
          <a:stretch/>
        </p:blipFill>
        <p:spPr>
          <a:xfrm>
            <a:off x="8591550" y="1828800"/>
            <a:ext cx="3268667" cy="45795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Metin kutusu 2"/>
          <p:cNvSpPr txBox="1"/>
          <p:nvPr/>
        </p:nvSpPr>
        <p:spPr>
          <a:xfrm>
            <a:off x="3338286" y="598399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NİCE YÜZYILLARA</a:t>
            </a:r>
            <a:endParaRPr lang="tr-TR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849002" y="1483256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TÜRKİYEM</a:t>
            </a:r>
            <a:endParaRPr lang="tr-TR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9" t="7737" r="25490" b="41548"/>
          <a:stretch/>
        </p:blipFill>
        <p:spPr>
          <a:xfrm>
            <a:off x="4851692" y="2368114"/>
            <a:ext cx="2917371" cy="42408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4655" r="12470" b="3070"/>
          <a:stretch/>
        </p:blipFill>
        <p:spPr>
          <a:xfrm>
            <a:off x="356232" y="1660228"/>
            <a:ext cx="3672973" cy="49487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5212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11">
        <p14:window dir="vert"/>
      </p:transition>
    </mc:Choice>
    <mc:Fallback xmlns="">
      <p:transition spd="slow" advTm="35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4" t="8164" r="894" b="-89114"/>
          <a:stretch/>
        </p:blipFill>
        <p:spPr>
          <a:xfrm>
            <a:off x="571497" y="552451"/>
            <a:ext cx="6019803" cy="942776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3034263" y="5904593"/>
            <a:ext cx="6809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İYİ Kİ VARSIN 23 NİSAN</a:t>
            </a:r>
            <a:endParaRPr lang="tr-TR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1" t="6666" r="17063" b="5000"/>
          <a:stretch/>
        </p:blipFill>
        <p:spPr>
          <a:xfrm>
            <a:off x="7296150" y="685800"/>
            <a:ext cx="4438650" cy="47476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0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71">
        <p14:window dir="vert"/>
      </p:transition>
    </mc:Choice>
    <mc:Fallback xmlns="">
      <p:transition spd="slow" advTm="52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"/>
</p:tagLst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</TotalTime>
  <Words>117</Words>
  <Application>Microsoft Office PowerPoint</Application>
  <PresentationFormat>Geniş ekran</PresentationFormat>
  <Paragraphs>60</Paragraphs>
  <Slides>19</Slides>
  <Notes>1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PowerPoint Sunusu</vt:lpstr>
      <vt:lpstr>YÜZYILLAR YAŞA  23 NİSAN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YÜZYILLAR YAŞA  23 NİSAN</dc:title>
  <dc:creator>hp</dc:creator>
  <cp:lastModifiedBy>hp</cp:lastModifiedBy>
  <cp:revision>36</cp:revision>
  <dcterms:created xsi:type="dcterms:W3CDTF">2020-04-22T21:25:50Z</dcterms:created>
  <dcterms:modified xsi:type="dcterms:W3CDTF">2020-04-23T03:46:46Z</dcterms:modified>
</cp:coreProperties>
</file>